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9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тынай Есиркепова" initials="АЕ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64" autoAdjust="0"/>
  </p:normalViewPr>
  <p:slideViewPr>
    <p:cSldViewPr snapToGrid="0">
      <p:cViewPr>
        <p:scale>
          <a:sx n="76" d="100"/>
          <a:sy n="76" d="100"/>
        </p:scale>
        <p:origin x="216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A182A-28B8-47EC-B506-8C1056240570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4CC58-0B32-4AAC-A267-4D2E1EF1A4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4CC58-0B32-4AAC-A267-4D2E1EF1A4F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610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23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210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55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3811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730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825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0605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4369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205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2784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746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00709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9439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661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053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9B94F-152F-473C-8EC8-DF3D828CF9DF}" type="datetimeFigureOut">
              <a:rPr lang="ru-RU" smtClean="0"/>
              <a:pPr/>
              <a:t>05.11.2024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F95F849-2162-4DDC-965F-CDBA1A0A20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912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58313A-D059-F4DF-CF6A-E511DC9EA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504" y="2870820"/>
            <a:ext cx="8400609" cy="2902961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</a:rPr>
              <a:t>На уроках в начальной школе дети постоянно знакомятся с разными понятиями. Понять и осознать их помогает </a:t>
            </a:r>
            <a:r>
              <a:rPr lang="ru-RU" sz="2400" b="1" dirty="0" smtClean="0">
                <a:solidFill>
                  <a:srgbClr val="00B050"/>
                </a:solidFill>
              </a:rPr>
              <a:t>Модель </a:t>
            </a:r>
            <a:r>
              <a:rPr lang="ru-RU" sz="2400" b="1" dirty="0" err="1" smtClean="0">
                <a:solidFill>
                  <a:srgbClr val="00B050"/>
                </a:solidFill>
              </a:rPr>
              <a:t>Фрейер</a:t>
            </a:r>
            <a:r>
              <a:rPr lang="ru-RU" sz="2400" b="1" dirty="0" smtClean="0">
                <a:solidFill>
                  <a:schemeClr val="tx1"/>
                </a:solidFill>
              </a:rPr>
              <a:t>. 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Это </a:t>
            </a:r>
            <a:r>
              <a:rPr lang="ru-RU" sz="2400" b="1" dirty="0" smtClean="0">
                <a:solidFill>
                  <a:schemeClr val="tx1"/>
                </a:solidFill>
              </a:rPr>
              <a:t>обучающая сингапурская структура, позволяющая рассмотреть любое понятие с разных сторон.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Данная обучающая структура направлена на развитие критического мышления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Модель </a:t>
            </a:r>
            <a:r>
              <a:rPr lang="ru-RU" sz="2400" b="1" dirty="0" err="1" smtClean="0">
                <a:solidFill>
                  <a:srgbClr val="00B050"/>
                </a:solidFill>
              </a:rPr>
              <a:t>Фрейер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можно использовать на разных этапах урока: при закреплении, при изучении нового материала, а также при проверке знаний учащихся.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0ADAB00-308D-9C54-9B16-8A17BB0DB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4557931"/>
            <a:ext cx="8087099" cy="1646301"/>
          </a:xfrm>
        </p:spPr>
        <p:txBody>
          <a:bodyPr>
            <a:normAutofit fontScale="92500" lnSpcReduction="10000"/>
          </a:bodyPr>
          <a:lstStyle/>
          <a:p>
            <a:endParaRPr lang="ru-RU" sz="1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799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863E88C-7467-B42F-E566-1395A4B4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47114"/>
            <a:ext cx="8635478" cy="455793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400" dirty="0" smtClean="0"/>
              <a:t>Она выступает в роли графического органайзера, что помогает представить всю информацию на листе бумаги для лучшего её усвоения, запоминания. </a:t>
            </a:r>
          </a:p>
          <a:p>
            <a:pPr>
              <a:buNone/>
            </a:pPr>
            <a:r>
              <a:rPr lang="ru-RU" sz="2400" dirty="0" smtClean="0"/>
              <a:t>Эта Модель позволяет делать определение более конкретным, показывает, насколько учащиеся правильно понимают данное понятие.</a:t>
            </a:r>
          </a:p>
          <a:p>
            <a:pPr>
              <a:buNone/>
            </a:pPr>
            <a:r>
              <a:rPr lang="ru-RU" sz="2400" dirty="0" smtClean="0"/>
              <a:t>Данную структуру можно использовать буквально на всех уроках: на уроках русского языка, литературного чтения, математики, окружающего мира, технологии. </a:t>
            </a:r>
          </a:p>
          <a:p>
            <a:pPr>
              <a:buNone/>
            </a:pPr>
            <a:r>
              <a:rPr lang="ru-RU" sz="2400" dirty="0" smtClean="0"/>
              <a:t>Модель </a:t>
            </a:r>
            <a:r>
              <a:rPr lang="ru-RU" sz="2400" dirty="0" err="1" smtClean="0"/>
              <a:t>Фрейер</a:t>
            </a:r>
            <a:r>
              <a:rPr lang="ru-RU" sz="2400" dirty="0" smtClean="0"/>
              <a:t> состоит из четырёх прямоугольников: </a:t>
            </a:r>
          </a:p>
          <a:p>
            <a:r>
              <a:rPr lang="ru-RU" sz="2400" dirty="0" smtClean="0"/>
              <a:t>1) определение (обязательные характеристики), </a:t>
            </a:r>
          </a:p>
          <a:p>
            <a:r>
              <a:rPr lang="ru-RU" sz="2400" dirty="0" smtClean="0"/>
              <a:t>2) необязательные характеристики,</a:t>
            </a:r>
          </a:p>
          <a:p>
            <a:r>
              <a:rPr lang="ru-RU" sz="2400" dirty="0" smtClean="0"/>
              <a:t>3) примеры, </a:t>
            </a:r>
          </a:p>
          <a:p>
            <a:r>
              <a:rPr lang="ru-RU" sz="2400" dirty="0" smtClean="0"/>
              <a:t>4) </a:t>
            </a:r>
            <a:r>
              <a:rPr lang="ru-RU" sz="2400" dirty="0" err="1" smtClean="0"/>
              <a:t>антипримеры</a:t>
            </a:r>
            <a:r>
              <a:rPr lang="ru-RU" sz="2400" dirty="0" smtClean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397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51694" y="-61555"/>
            <a:ext cx="86214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Рассмотрим пример Модели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Фрейер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Предмет русский язык. Изучение понятия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Глагол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Рисунок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7688" y="753626"/>
            <a:ext cx="7033846" cy="564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51024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306</TotalTime>
  <Words>125</Words>
  <Application>Microsoft Office PowerPoint</Application>
  <PresentationFormat>Произвольный</PresentationFormat>
  <Paragraphs>11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Аспект</vt:lpstr>
      <vt:lpstr>На уроках в начальной школе дети постоянно знакомятся с разными понятиями. Понять и осознать их помогает Модель Фрейер.  Это обучающая сингапурская структура, позволяющая рассмотреть любое понятие с разных сторон. Данная обучающая структура направлена на развитие критического мышления. Модель Фрейер можно использовать на разных этапах урока: при закреплении, при изучении нового материала, а также при проверке знаний учащихся.     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модели Фрейер на уроках математики</dc:title>
  <dc:creator>Алтынай Есиркепова</dc:creator>
  <cp:lastModifiedBy>Teacher</cp:lastModifiedBy>
  <cp:revision>7</cp:revision>
  <dcterms:created xsi:type="dcterms:W3CDTF">2023-09-25T13:15:59Z</dcterms:created>
  <dcterms:modified xsi:type="dcterms:W3CDTF">2024-11-05T10:14:25Z</dcterms:modified>
</cp:coreProperties>
</file>